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0" r:id="rId2"/>
    <p:sldId id="257" r:id="rId3"/>
    <p:sldId id="259" r:id="rId4"/>
    <p:sldId id="277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4" r:id="rId18"/>
    <p:sldId id="281" r:id="rId19"/>
    <p:sldId id="283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2187-1A30-4D23-821B-9C460D155DEE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BCD0-E7AF-431E-AC52-F5C713BA0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1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2187-1A30-4D23-821B-9C460D155DEE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BCD0-E7AF-431E-AC52-F5C713BA0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47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2187-1A30-4D23-821B-9C460D155DEE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BCD0-E7AF-431E-AC52-F5C713BA041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430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2187-1A30-4D23-821B-9C460D155DEE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BCD0-E7AF-431E-AC52-F5C713BA0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998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2187-1A30-4D23-821B-9C460D155DEE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BCD0-E7AF-431E-AC52-F5C713BA041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5342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2187-1A30-4D23-821B-9C460D155DEE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BCD0-E7AF-431E-AC52-F5C713BA0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722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2187-1A30-4D23-821B-9C460D155DEE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BCD0-E7AF-431E-AC52-F5C713BA0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946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2187-1A30-4D23-821B-9C460D155DEE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BCD0-E7AF-431E-AC52-F5C713BA0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5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2187-1A30-4D23-821B-9C460D155DEE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BCD0-E7AF-431E-AC52-F5C713BA0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1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2187-1A30-4D23-821B-9C460D155DEE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BCD0-E7AF-431E-AC52-F5C713BA0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34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2187-1A30-4D23-821B-9C460D155DEE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BCD0-E7AF-431E-AC52-F5C713BA0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2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2187-1A30-4D23-821B-9C460D155DEE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BCD0-E7AF-431E-AC52-F5C713BA0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02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2187-1A30-4D23-821B-9C460D155DEE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BCD0-E7AF-431E-AC52-F5C713BA0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8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2187-1A30-4D23-821B-9C460D155DEE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BCD0-E7AF-431E-AC52-F5C713BA0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2187-1A30-4D23-821B-9C460D155DEE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BCD0-E7AF-431E-AC52-F5C713BA0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42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BCD0-E7AF-431E-AC52-F5C713BA041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2187-1A30-4D23-821B-9C460D155DEE}" type="datetimeFigureOut">
              <a:rPr lang="ru-RU" smtClean="0"/>
              <a:t>07.11.2017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0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42187-1A30-4D23-821B-9C460D155DEE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D8BCD0-E7AF-431E-AC52-F5C713BA0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1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41EB4E-50AF-44A2-BE1E-99A13F53D45F}"/>
              </a:ext>
            </a:extLst>
          </p:cNvPr>
          <p:cNvSpPr txBox="1"/>
          <p:nvPr/>
        </p:nvSpPr>
        <p:spPr>
          <a:xfrm>
            <a:off x="1494255" y="707091"/>
            <a:ext cx="7898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 құқықтары мен міндеттері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 descr="http://f.azh.kz/news/015/113/deti.jpg">
            <a:extLst>
              <a:ext uri="{FF2B5EF4-FFF2-40B4-BE49-F238E27FC236}">
                <a16:creationId xmlns:a16="http://schemas.microsoft.com/office/drawing/2014/main" id="{C80AB82F-B252-474F-AD8A-1ADFE7BE4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67" y="2023821"/>
            <a:ext cx="4338734" cy="306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02B116-5BD6-4351-A331-B4B1067E5FA4}"/>
              </a:ext>
            </a:extLst>
          </p:cNvPr>
          <p:cNvSpPr txBox="1"/>
          <p:nvPr/>
        </p:nvSpPr>
        <p:spPr>
          <a:xfrm>
            <a:off x="2669911" y="1353905"/>
            <a:ext cx="535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20 - қараша бүкіл әлемдік балаларды қорғау күні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0B715-F37D-411C-B3C9-7B01CA100A10}"/>
              </a:ext>
            </a:extLst>
          </p:cNvPr>
          <p:cNvSpPr txBox="1"/>
          <p:nvPr/>
        </p:nvSpPr>
        <p:spPr>
          <a:xfrm>
            <a:off x="3597941" y="37175"/>
            <a:ext cx="247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Белағаш орта мектебі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C503B-3EF9-4D3D-B4C2-B3163A8DA1DA}"/>
              </a:ext>
            </a:extLst>
          </p:cNvPr>
          <p:cNvSpPr txBox="1"/>
          <p:nvPr/>
        </p:nvSpPr>
        <p:spPr>
          <a:xfrm>
            <a:off x="877133" y="5504095"/>
            <a:ext cx="753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Дайындаған бастауыш сынып мұғалімі: Қабжан Қанзия Егізбайқызы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0" name="Picture 8" descr="http://shkola44vrn.ucoz.ru/lager/s1.jpg">
            <a:extLst>
              <a:ext uri="{FF2B5EF4-FFF2-40B4-BE49-F238E27FC236}">
                <a16:creationId xmlns:a16="http://schemas.microsoft.com/office/drawing/2014/main" id="{187D55E7-F1A6-410A-934B-2CF51E5BC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769"/>
            <a:ext cx="1331000" cy="124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phishka.ru/uploads/posts/2016-11/thumbs/1479671706_drebenka.jpg">
            <a:extLst>
              <a:ext uri="{FF2B5EF4-FFF2-40B4-BE49-F238E27FC236}">
                <a16:creationId xmlns:a16="http://schemas.microsoft.com/office/drawing/2014/main" id="{4E2827B0-B163-4650-9F3A-7DBF49A21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918" y="3018271"/>
            <a:ext cx="2529227" cy="17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552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F87343-E92F-441C-A053-836236887907}"/>
              </a:ext>
            </a:extLst>
          </p:cNvPr>
          <p:cNvSpPr/>
          <p:nvPr/>
        </p:nvSpPr>
        <p:spPr>
          <a:xfrm>
            <a:off x="2615738" y="1682986"/>
            <a:ext cx="68025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Тәрбиелі-тәртіптің</a:t>
            </a:r>
            <a:r>
              <a:rPr lang="ru-RU" sz="4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құлы</a:t>
            </a:r>
            <a:r>
              <a:rPr lang="ru-RU" sz="4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Тәртіп</a:t>
            </a:r>
            <a:r>
              <a:rPr lang="ru-RU" sz="4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елдің-құлы</a:t>
            </a:r>
            <a:r>
              <a:rPr lang="ru-RU" sz="4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   </a:t>
            </a:r>
          </a:p>
          <a:p>
            <a:pPr algn="r"/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Бауыржан</a:t>
            </a:r>
            <a:r>
              <a:rPr lang="ru-RU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Момышұлы</a:t>
            </a:r>
            <a:r>
              <a:rPr lang="ru-RU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besik.kz/wp-content/uploads/2012/10/Momishuli-233x300.jpg">
            <a:extLst>
              <a:ext uri="{FF2B5EF4-FFF2-40B4-BE49-F238E27FC236}">
                <a16:creationId xmlns:a16="http://schemas.microsoft.com/office/drawing/2014/main" id="{4636CD2F-AB28-4EF0-B0AE-4E87DDC30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32" y="330070"/>
            <a:ext cx="22193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040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ADF4F2-2BC2-4B38-91AC-38D64960FFAA}"/>
              </a:ext>
            </a:extLst>
          </p:cNvPr>
          <p:cNvSpPr/>
          <p:nvPr/>
        </p:nvSpPr>
        <p:spPr>
          <a:xfrm>
            <a:off x="1558213" y="517849"/>
            <a:ext cx="746449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сауаттылық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заман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талабы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457200" indent="-457200">
              <a:buAutoNum type="arabicPeriod"/>
            </a:pP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Құқық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не? (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шығарған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бекіткен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тәртіп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ережелерінің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Адам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бостандықтары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Декларацияны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ұйым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қабылдады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16388" name="Picture 4" descr="http://ds114.ucoz.ru/den_pravovoj_pomoshhi_detjam.jpg">
            <a:extLst>
              <a:ext uri="{FF2B5EF4-FFF2-40B4-BE49-F238E27FC236}">
                <a16:creationId xmlns:a16="http://schemas.microsoft.com/office/drawing/2014/main" id="{C727292C-7D5C-4D58-8729-FDAC07EC1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80" y="4016829"/>
            <a:ext cx="3097763" cy="23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930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453BC6-A470-41E4-8E42-EAA13FFEA5FC}"/>
              </a:ext>
            </a:extLst>
          </p:cNvPr>
          <p:cNvSpPr/>
          <p:nvPr/>
        </p:nvSpPr>
        <p:spPr>
          <a:xfrm>
            <a:off x="1604356" y="1102744"/>
            <a:ext cx="74648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3.БҰҰ-ның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Әлемде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бейбітшілікті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сақтау,адам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бостандықтарын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4.Бала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құқығы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Конвенцияға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Президенті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қойды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5.Қазақстан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Республикациясының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азаматтары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endParaRPr lang="ru-RU" sz="24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17410" name="Picture 2" descr="http://planetadetstva.net/wp-content/uploads/2013/11/proekt-dlya-vospitatelej-i-roditelej-prava-rebenka-v-seme-276x300.jpg">
            <a:extLst>
              <a:ext uri="{FF2B5EF4-FFF2-40B4-BE49-F238E27FC236}">
                <a16:creationId xmlns:a16="http://schemas.microsoft.com/office/drawing/2014/main" id="{48DF4445-3C94-49D8-9B79-9B37C20C2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71" y="4382056"/>
            <a:ext cx="2036017" cy="221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106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8A8FED-9607-4915-9208-5ABF6BD9B498}"/>
              </a:ext>
            </a:extLst>
          </p:cNvPr>
          <p:cNvSpPr/>
          <p:nvPr/>
        </p:nvSpPr>
        <p:spPr>
          <a:xfrm>
            <a:off x="1014152" y="689925"/>
            <a:ext cx="79968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6.Қазақстанның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азаматының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құқығын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7.Қазақстан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Республикасындағы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қашан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қабылданды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8.Заң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кімді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9.Бала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құқығы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Конвенция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қашан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қабылданды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10.Әлемде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алғаш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конституция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елде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11.Адамның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ешкім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сұғуға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болмайтын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құқығы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62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DD9B72-32F1-475A-B5B7-545292FAB4F8}"/>
              </a:ext>
            </a:extLst>
          </p:cNvPr>
          <p:cNvSpPr/>
          <p:nvPr/>
        </p:nvSpPr>
        <p:spPr>
          <a:xfrm>
            <a:off x="1352202" y="725854"/>
            <a:ext cx="746760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12.Қылмыстық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жауапкершілікке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тартылатын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шамасы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13.Адам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құқығының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жалпыға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декларациясы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қашан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қабылданды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14.Қай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жастан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жөспірімдер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еңбекке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араласуға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құқығы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бар?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15.Қазақстандағы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қымбат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қазына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995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B814C7-77C5-4A77-B61B-6DCCF74D10F7}"/>
              </a:ext>
            </a:extLst>
          </p:cNvPr>
          <p:cNvSpPr/>
          <p:nvPr/>
        </p:nvSpPr>
        <p:spPr>
          <a:xfrm>
            <a:off x="1313410" y="1000175"/>
            <a:ext cx="79303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16. «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жарғы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жинағының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авторы 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17.Қазақстан БҰҰ-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ға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қашан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мүше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18.Өз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тағдырыңды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өзің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шешудің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19.Отанға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сүйіспеншілік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20.Баланың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құқығы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тарау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баптан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55447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318111-5257-4896-9200-2E1C6DC82457}"/>
              </a:ext>
            </a:extLst>
          </p:cNvPr>
          <p:cNvSpPr/>
          <p:nvPr/>
        </p:nvSpPr>
        <p:spPr>
          <a:xfrm>
            <a:off x="1945178" y="742202"/>
            <a:ext cx="56027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ІҮ </a:t>
            </a:r>
            <a:r>
              <a:rPr lang="ru-RU" sz="4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48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Сандар</a:t>
            </a:r>
            <a:r>
              <a:rPr lang="ru-RU" sz="4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сөйлейді</a:t>
            </a:r>
            <a:r>
              <a:rPr lang="ru-RU" sz="4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sz="48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3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metod-kopilka.ru/images/doc/18/12569/img18.jpg">
            <a:extLst>
              <a:ext uri="{FF2B5EF4-FFF2-40B4-BE49-F238E27FC236}">
                <a16:creationId xmlns:a16="http://schemas.microsoft.com/office/drawing/2014/main" id="{BE6262E7-42A4-45E5-8CEA-F1998EF6A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52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виток: горизонтальный 2">
            <a:extLst>
              <a:ext uri="{FF2B5EF4-FFF2-40B4-BE49-F238E27FC236}">
                <a16:creationId xmlns:a16="http://schemas.microsoft.com/office/drawing/2014/main" id="{972FF58E-7D86-4CDE-888E-CDEF1A536466}"/>
              </a:ext>
            </a:extLst>
          </p:cNvPr>
          <p:cNvSpPr/>
          <p:nvPr/>
        </p:nvSpPr>
        <p:spPr>
          <a:xfrm rot="747090">
            <a:off x="4216635" y="1193931"/>
            <a:ext cx="2564467" cy="18599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1.ҮІ </a:t>
            </a:r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152FBF9D-7FE6-4EDE-93E1-41903BBDB56A}"/>
              </a:ext>
            </a:extLst>
          </p:cNvPr>
          <p:cNvSpPr/>
          <p:nvPr/>
        </p:nvSpPr>
        <p:spPr>
          <a:xfrm rot="747090">
            <a:off x="7854916" y="3148808"/>
            <a:ext cx="2564467" cy="18599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10.ХІІ </a:t>
            </a:r>
          </a:p>
          <a:p>
            <a:pPr lvl="0"/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id="{925D1B5F-AC15-4567-A6DE-788BC17A646E}"/>
              </a:ext>
            </a:extLst>
          </p:cNvPr>
          <p:cNvSpPr/>
          <p:nvPr/>
        </p:nvSpPr>
        <p:spPr>
          <a:xfrm rot="747090">
            <a:off x="4773737" y="3179624"/>
            <a:ext cx="2779817" cy="18599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1948 10 ХІІ</a:t>
            </a:r>
          </a:p>
        </p:txBody>
      </p:sp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id="{01C27B90-F95E-47C1-8B8A-85AD0A8EAC88}"/>
              </a:ext>
            </a:extLst>
          </p:cNvPr>
          <p:cNvSpPr/>
          <p:nvPr/>
        </p:nvSpPr>
        <p:spPr>
          <a:xfrm rot="747090">
            <a:off x="7546156" y="1193932"/>
            <a:ext cx="2564467" cy="18599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20.ХІ </a:t>
            </a:r>
          </a:p>
          <a:p>
            <a:pPr lvl="0"/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65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metod-kopilka.ru/images/doc/18/12569/img18.jpg">
            <a:extLst>
              <a:ext uri="{FF2B5EF4-FFF2-40B4-BE49-F238E27FC236}">
                <a16:creationId xmlns:a16="http://schemas.microsoft.com/office/drawing/2014/main" id="{BE6262E7-42A4-45E5-8CEA-F1998EF6A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52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14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metod-kopilka.ru/images/doc/18/12569/img18.jpg">
            <a:extLst>
              <a:ext uri="{FF2B5EF4-FFF2-40B4-BE49-F238E27FC236}">
                <a16:creationId xmlns:a16="http://schemas.microsoft.com/office/drawing/2014/main" id="{BE6262E7-42A4-45E5-8CEA-F1998EF6A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52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DAA902-5D77-4130-B228-7F8814CA2EBC}"/>
              </a:ext>
            </a:extLst>
          </p:cNvPr>
          <p:cNvSpPr/>
          <p:nvPr/>
        </p:nvSpPr>
        <p:spPr>
          <a:xfrm>
            <a:off x="4972682" y="141924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</a:t>
            </a:r>
            <a:endParaRPr lang="ru-RU" dirty="0"/>
          </a:p>
        </p:txBody>
      </p:sp>
      <p:sp>
        <p:nvSpPr>
          <p:cNvPr id="3" name="Свиток: горизонтальный 2">
            <a:extLst>
              <a:ext uri="{FF2B5EF4-FFF2-40B4-BE49-F238E27FC236}">
                <a16:creationId xmlns:a16="http://schemas.microsoft.com/office/drawing/2014/main" id="{6B84B319-7B78-4D66-A181-2D3795E05D1E}"/>
              </a:ext>
            </a:extLst>
          </p:cNvPr>
          <p:cNvSpPr/>
          <p:nvPr/>
        </p:nvSpPr>
        <p:spPr>
          <a:xfrm rot="747090">
            <a:off x="4216635" y="1193931"/>
            <a:ext cx="2564467" cy="18599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id="{9659C915-A038-4305-ADDF-4ABA24C4BB61}"/>
              </a:ext>
            </a:extLst>
          </p:cNvPr>
          <p:cNvSpPr/>
          <p:nvPr/>
        </p:nvSpPr>
        <p:spPr>
          <a:xfrm rot="747090">
            <a:off x="7660875" y="1193932"/>
            <a:ext cx="2564467" cy="18599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20ХІ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id="{F9F3F7DD-DEFC-4D70-AE88-59B41A5EEDFD}"/>
              </a:ext>
            </a:extLst>
          </p:cNvPr>
          <p:cNvSpPr/>
          <p:nvPr/>
        </p:nvSpPr>
        <p:spPr>
          <a:xfrm rot="747090">
            <a:off x="4871835" y="3216694"/>
            <a:ext cx="2564467" cy="18599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1995 30</a:t>
            </a:r>
          </a:p>
        </p:txBody>
      </p:sp>
      <p:sp>
        <p:nvSpPr>
          <p:cNvPr id="9" name="Свиток: горизонтальный 8">
            <a:extLst>
              <a:ext uri="{FF2B5EF4-FFF2-40B4-BE49-F238E27FC236}">
                <a16:creationId xmlns:a16="http://schemas.microsoft.com/office/drawing/2014/main" id="{A5F68DF6-3CD1-4399-8708-F009F87709EE}"/>
              </a:ext>
            </a:extLst>
          </p:cNvPr>
          <p:cNvSpPr/>
          <p:nvPr/>
        </p:nvSpPr>
        <p:spPr>
          <a:xfrm rot="747090">
            <a:off x="8199938" y="3389878"/>
            <a:ext cx="2564467" cy="18599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ҮІІІ 1994</a:t>
            </a:r>
          </a:p>
        </p:txBody>
      </p:sp>
      <p:sp>
        <p:nvSpPr>
          <p:cNvPr id="10" name="Свиток: горизонтальный 9">
            <a:extLst>
              <a:ext uri="{FF2B5EF4-FFF2-40B4-BE49-F238E27FC236}">
                <a16:creationId xmlns:a16="http://schemas.microsoft.com/office/drawing/2014/main" id="{56C1C4F1-8287-44C4-B151-60576EACDA3E}"/>
              </a:ext>
            </a:extLst>
          </p:cNvPr>
          <p:cNvSpPr/>
          <p:nvPr/>
        </p:nvSpPr>
        <p:spPr>
          <a:xfrm rot="747090">
            <a:off x="1662075" y="379037"/>
            <a:ext cx="1988476" cy="15487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ҮІ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2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93D57C-E581-45F7-BB71-21A8A66EE7FC}"/>
              </a:ext>
            </a:extLst>
          </p:cNvPr>
          <p:cNvSpPr/>
          <p:nvPr/>
        </p:nvSpPr>
        <p:spPr>
          <a:xfrm>
            <a:off x="1749178" y="113783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білімдерін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тереңдету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заң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алдындағы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жауапкершілікті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ұйымшылдық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тәртіптіліктің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жолдарын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таба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білуге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баулу,саяси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сауаттылыққа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баулу;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құқықтарын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қорғай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білуге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үйрету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бойында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демократиялық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нормативтік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актілерді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орындай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білуге,құрметтей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білуге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үйрету,адамгершілік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елжандылыққа,құқықтық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сауаттылыққа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ойлау,тыңдау,өз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ойларынеркін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жеткізе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дамыту,шығармашылық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қабілеттерін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шыңдау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AB46E-4BD7-4A56-A1AD-57A5AF4C51F5}"/>
              </a:ext>
            </a:extLst>
          </p:cNvPr>
          <p:cNvSpPr txBox="1"/>
          <p:nvPr/>
        </p:nvSpPr>
        <p:spPr>
          <a:xfrm>
            <a:off x="1039090" y="395569"/>
            <a:ext cx="228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bilimdiler.kz/uploads/posts/2015-12/1450715738_adebiet.jpg">
            <a:extLst>
              <a:ext uri="{FF2B5EF4-FFF2-40B4-BE49-F238E27FC236}">
                <a16:creationId xmlns:a16="http://schemas.microsoft.com/office/drawing/2014/main" id="{7E7DF7AC-2FB0-4735-A68F-947FEC960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4904" r="4503" b="8240"/>
          <a:stretch/>
        </p:blipFill>
        <p:spPr bwMode="auto">
          <a:xfrm rot="178582">
            <a:off x="6895321" y="4945225"/>
            <a:ext cx="1579329" cy="156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28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metod-kopilka.ru/images/doc/63/63706/img7.jpg">
            <a:extLst>
              <a:ext uri="{FF2B5EF4-FFF2-40B4-BE49-F238E27FC236}">
                <a16:creationId xmlns:a16="http://schemas.microsoft.com/office/drawing/2014/main" id="{05D51078-1427-4B65-AB2C-4EC1E4B16D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20952" r="6122" b="36598"/>
          <a:stretch/>
        </p:blipFill>
        <p:spPr bwMode="auto">
          <a:xfrm>
            <a:off x="1035698" y="620571"/>
            <a:ext cx="8089641" cy="29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gifr.ru/data/gifs/b/5/0/b5013cfb87.gif">
            <a:extLst>
              <a:ext uri="{FF2B5EF4-FFF2-40B4-BE49-F238E27FC236}">
                <a16:creationId xmlns:a16="http://schemas.microsoft.com/office/drawing/2014/main" id="{B5E438FE-6B58-4147-B15B-47C59D7412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45" y="4134726"/>
            <a:ext cx="53149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27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232B0C-850B-4E65-ACA2-CA09AC93863A}"/>
              </a:ext>
            </a:extLst>
          </p:cNvPr>
          <p:cNvSpPr/>
          <p:nvPr/>
        </p:nvSpPr>
        <p:spPr>
          <a:xfrm>
            <a:off x="806335" y="1108102"/>
            <a:ext cx="89943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«Бала </a:t>
            </a:r>
            <a:r>
              <a:rPr lang="ru-RU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құқығы</a:t>
            </a:r>
            <a:r>
              <a:rPr lang="ru-RU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асыл</a:t>
            </a:r>
            <a:r>
              <a:rPr lang="ru-RU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қазына</a:t>
            </a:r>
            <a:r>
              <a:rPr lang="ru-RU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endParaRPr lang="ru-RU" sz="28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әділет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парасат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сауаттылық</a:t>
            </a:r>
            <a:r>
              <a:rPr lang="ru-RU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заман</a:t>
            </a:r>
            <a:r>
              <a:rPr lang="ru-RU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талабы</a:t>
            </a:r>
            <a:r>
              <a:rPr lang="ru-RU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28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ІҮ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Сандар</a:t>
            </a:r>
            <a:r>
              <a:rPr lang="ru-RU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сөйлейді</a:t>
            </a:r>
            <a:r>
              <a:rPr lang="ru-RU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42" name="Picture 2" descr="http://du-zasl5.minsk.edu.by/ru/sm_full.aspx?guid=3203">
            <a:extLst>
              <a:ext uri="{FF2B5EF4-FFF2-40B4-BE49-F238E27FC236}">
                <a16:creationId xmlns:a16="http://schemas.microsoft.com/office/drawing/2014/main" id="{34870320-4232-4838-86F2-24183BC22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098" y="3432359"/>
            <a:ext cx="3301093" cy="316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3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entina66.ucoz.ru/kartinki/1307333399_gerb.jpg">
            <a:extLst>
              <a:ext uri="{FF2B5EF4-FFF2-40B4-BE49-F238E27FC236}">
                <a16:creationId xmlns:a16="http://schemas.microsoft.com/office/drawing/2014/main" id="{75C9DB7A-DC32-4591-B3E6-DC42CB0D6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8" y="4068146"/>
            <a:ext cx="5620504" cy="231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A5BADC-52D5-47E2-8DD0-ECAD2FB637A0}"/>
              </a:ext>
            </a:extLst>
          </p:cNvPr>
          <p:cNvSpPr txBox="1"/>
          <p:nvPr/>
        </p:nvSpPr>
        <p:spPr>
          <a:xfrm>
            <a:off x="2731156" y="2576096"/>
            <a:ext cx="610122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Әрдайым туыстық мақтаныш болсын,</a:t>
            </a:r>
          </a:p>
          <a:p>
            <a:r>
              <a:rPr lang="kk-K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Біздің достық,татулық,тыныштық</a:t>
            </a:r>
          </a:p>
          <a:p>
            <a:r>
              <a:rPr lang="kk-K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біздің мақтаныш байлығымыз,</a:t>
            </a:r>
          </a:p>
          <a:p>
            <a:r>
              <a:rPr lang="kk-K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қашан сен бізге осындай қажетсің!</a:t>
            </a:r>
          </a:p>
          <a:p>
            <a:endParaRPr lang="kk-K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/>
          </a:p>
          <a:p>
            <a:endParaRPr lang="ru-RU" dirty="0"/>
          </a:p>
        </p:txBody>
      </p:sp>
      <p:pic>
        <p:nvPicPr>
          <p:cNvPr id="1028" name="Picture 4" descr="http://today.kz/static/uploads/media/pages/2012/12/219957.jpg">
            <a:extLst>
              <a:ext uri="{FF2B5EF4-FFF2-40B4-BE49-F238E27FC236}">
                <a16:creationId xmlns:a16="http://schemas.microsoft.com/office/drawing/2014/main" id="{7EDDD97D-B221-4825-9885-C2B78A71D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8" y="89136"/>
            <a:ext cx="3319161" cy="235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ao.kz/media/img/blogs/55e537cdb7cd1.jpg">
            <a:extLst>
              <a:ext uri="{FF2B5EF4-FFF2-40B4-BE49-F238E27FC236}">
                <a16:creationId xmlns:a16="http://schemas.microsoft.com/office/drawing/2014/main" id="{973E3D5E-DE22-4439-A7A2-9EE6F7AB6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75" y="148201"/>
            <a:ext cx="4404632" cy="223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zhanaozen.gov.kz/media/uploads/694-i.jpg">
            <a:extLst>
              <a:ext uri="{FF2B5EF4-FFF2-40B4-BE49-F238E27FC236}">
                <a16:creationId xmlns:a16="http://schemas.microsoft.com/office/drawing/2014/main" id="{46A633D8-5AF5-4136-9C7F-872CA2F8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8" y="4362501"/>
            <a:ext cx="2988712" cy="168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4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ameleons.com/uploads/posts/2011-09/1316587082_bezimeni-3.jpg">
            <a:extLst>
              <a:ext uri="{FF2B5EF4-FFF2-40B4-BE49-F238E27FC236}">
                <a16:creationId xmlns:a16="http://schemas.microsoft.com/office/drawing/2014/main" id="{B944A189-65EC-43CA-9C07-335898248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91461" cy="677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3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F0C2BA-EB41-486E-BB49-AF3D719011AC}"/>
              </a:ext>
            </a:extLst>
          </p:cNvPr>
          <p:cNvSpPr/>
          <p:nvPr/>
        </p:nvSpPr>
        <p:spPr>
          <a:xfrm>
            <a:off x="1399592" y="438539"/>
            <a:ext cx="7744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«Бала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құқығы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асыл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қазына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8-бап .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денсаулығын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сақтауға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құқығы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9-бап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сәтінен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әкесінің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тегі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ұлты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азаматтығы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құқылы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10-бап.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сүруге,жеке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басының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бостандығына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қадір-қасиетіне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өміріне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сұғылмауға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құқығы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11-бап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ар-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ождан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бостандығына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ақпаратқа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өмірге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араласуға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құқығы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15-бап.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құқығы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</p:txBody>
      </p:sp>
      <p:pic>
        <p:nvPicPr>
          <p:cNvPr id="13314" name="Picture 2" descr="http://img0.liveinternet.ru/images/attach/c/8/104/998/104998646_5111852_97174069_0_21742_8e57768b_L.gif">
            <a:extLst>
              <a:ext uri="{FF2B5EF4-FFF2-40B4-BE49-F238E27FC236}">
                <a16:creationId xmlns:a16="http://schemas.microsoft.com/office/drawing/2014/main" id="{A82EAF40-DD19-4EFB-A4BD-E12D93978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405" y="3778607"/>
            <a:ext cx="321945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detskiisad9-mdou.narod.ru/_nw/0/09740718.jpg">
            <a:extLst>
              <a:ext uri="{FF2B5EF4-FFF2-40B4-BE49-F238E27FC236}">
                <a16:creationId xmlns:a16="http://schemas.microsoft.com/office/drawing/2014/main" id="{43BD88D9-2D83-4997-9D7B-FEA6352B4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62" y="5066523"/>
            <a:ext cx="3083243" cy="17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67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9554CB-3379-42C7-B8E7-6BA813C62D3A}"/>
              </a:ext>
            </a:extLst>
          </p:cNvPr>
          <p:cNvSpPr/>
          <p:nvPr/>
        </p:nvSpPr>
        <p:spPr>
          <a:xfrm>
            <a:off x="2258291" y="80053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Құқық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әділет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парасат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1.Конституция-ерікті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2.Құқық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әлемінен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4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3.Ұлылардан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қалған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асыл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Жағдаяттарға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http://cvusdrecycles.org/wp-content/uploads/2014/10/shutterstock_10782946-cultural-diversity-illust-no-graph.jpg">
            <a:extLst>
              <a:ext uri="{FF2B5EF4-FFF2-40B4-BE49-F238E27FC236}">
                <a16:creationId xmlns:a16="http://schemas.microsoft.com/office/drawing/2014/main" id="{243C73F9-A4C8-4C06-8496-B76F0BC86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79" y="3955558"/>
            <a:ext cx="2817813" cy="281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59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CA0063-59D9-4C60-8FE6-00BBC473A265}"/>
              </a:ext>
            </a:extLst>
          </p:cNvPr>
          <p:cNvSpPr/>
          <p:nvPr/>
        </p:nvSpPr>
        <p:spPr>
          <a:xfrm>
            <a:off x="495369" y="243512"/>
            <a:ext cx="897520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бетіндегі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тәртіп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шөлге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жауған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жаңбырдай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қайырымды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385-Хадис(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Мұхаммед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Пайғамбар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Заң-жер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бетіндегі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құдай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нәрселердің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ішіндегі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қасиеттісі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И.Кант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халқы-ең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бейбіт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халықтардың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Шоқан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Уәлиханов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заманның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рәсімі,өз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салты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замандағы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салт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әркім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құқына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таласу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Жылау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салты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артта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қалды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Әлихан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Бөкейхан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әркімнің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бойтұмары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қағидасы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мүлтіксіз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орындалғанда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мақсатқа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жеткіземіз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Нұрсұлтан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Назарбаев.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Заң-мемлекеттің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тоғыз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қабат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тор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көзді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сауыты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Шерхан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Мұртаза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Әділ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заң-аспан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тірегі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Жүсіп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Баласағұн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84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AC62B96-CA6B-48AD-9C94-28BAE5D25B4F}"/>
              </a:ext>
            </a:extLst>
          </p:cNvPr>
          <p:cNvSpPr/>
          <p:nvPr/>
        </p:nvSpPr>
        <p:spPr>
          <a:xfrm>
            <a:off x="1679171" y="1172062"/>
            <a:ext cx="724869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жасар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Болат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үйінде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сыныптастарымен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күнін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атап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отырғанда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масаң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күйінде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әкесі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жолдастарының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көзінше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балағаттап,ұрып-соға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бастайды.Осы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Болат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істерін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білмей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әкесін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итеріп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жібереді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Әкесі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тәлтіректеп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барып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басын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пешке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ұрып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құлап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түсіп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қайтыс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.(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сарапқа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салынады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15362" name="Picture 2" descr="http://gigabaza.ru/images/86/170558/75139b88.png">
            <a:extLst>
              <a:ext uri="{FF2B5EF4-FFF2-40B4-BE49-F238E27FC236}">
                <a16:creationId xmlns:a16="http://schemas.microsoft.com/office/drawing/2014/main" id="{9EAB01A2-36EB-42F4-9740-C41387B37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83" y="3615432"/>
            <a:ext cx="2646298" cy="244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577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</TotalTime>
  <Words>672</Words>
  <Application>Microsoft Office PowerPoint</Application>
  <PresentationFormat>Широкоэкранный</PresentationFormat>
  <Paragraphs>102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Kanzia Kabhan</dc:creator>
  <cp:lastModifiedBy>Kanzia Kabhan</cp:lastModifiedBy>
  <cp:revision>14</cp:revision>
  <dcterms:created xsi:type="dcterms:W3CDTF">2017-11-06T16:46:10Z</dcterms:created>
  <dcterms:modified xsi:type="dcterms:W3CDTF">2017-11-07T18:42:03Z</dcterms:modified>
</cp:coreProperties>
</file>