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0" r:id="rId5"/>
    <p:sldId id="269" r:id="rId6"/>
    <p:sldId id="267" r:id="rId7"/>
    <p:sldId id="260" r:id="rId8"/>
    <p:sldId id="261" r:id="rId9"/>
    <p:sldId id="278" r:id="rId10"/>
    <p:sldId id="262" r:id="rId11"/>
    <p:sldId id="263" r:id="rId12"/>
    <p:sldId id="264" r:id="rId13"/>
    <p:sldId id="265" r:id="rId14"/>
    <p:sldId id="279" r:id="rId15"/>
    <p:sldId id="271" r:id="rId16"/>
    <p:sldId id="272" r:id="rId17"/>
    <p:sldId id="266" r:id="rId18"/>
    <p:sldId id="268" r:id="rId19"/>
    <p:sldId id="273" r:id="rId20"/>
    <p:sldId id="274" r:id="rId21"/>
    <p:sldId id="275" r:id="rId22"/>
    <p:sldId id="276" r:id="rId23"/>
    <p:sldId id="25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D9FFF"/>
    <a:srgbClr val="FFDDFF"/>
    <a:srgbClr val="EDC6FE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SD.Photo.Frame.With.Lilac.Flowers.2362x177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4778369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3663" y="0"/>
            <a:ext cx="1225551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3E62-2B6B-49C7-8B26-D6234C854FB5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EBC8-7899-46AD-B242-4CF403324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5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63637715_2caa93e668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4437063"/>
            <a:ext cx="249237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0_77fc1_e6d91847_M.jp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067175"/>
            <a:ext cx="21050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16"/>
          <p:cNvGrpSpPr>
            <a:grpSpLocks/>
          </p:cNvGrpSpPr>
          <p:nvPr/>
        </p:nvGrpSpPr>
        <p:grpSpPr bwMode="auto">
          <a:xfrm>
            <a:off x="-12700" y="-53975"/>
            <a:ext cx="9237663" cy="6950075"/>
            <a:chOff x="-12878" y="-53664"/>
            <a:chExt cx="9237959" cy="6950300"/>
          </a:xfrm>
        </p:grpSpPr>
        <p:grpSp>
          <p:nvGrpSpPr>
            <p:cNvPr id="7" name="Группа 23"/>
            <p:cNvGrpSpPr>
              <a:grpSpLocks/>
            </p:cNvGrpSpPr>
            <p:nvPr/>
          </p:nvGrpSpPr>
          <p:grpSpPr bwMode="auto">
            <a:xfrm flipV="1">
              <a:off x="7084866" y="-53664"/>
              <a:ext cx="2140215" cy="2350506"/>
              <a:chOff x="5292080" y="2996954"/>
              <a:chExt cx="4200342" cy="4128333"/>
            </a:xfrm>
          </p:grpSpPr>
          <p:pic>
            <p:nvPicPr>
              <p:cNvPr id="14" name="Рисунок 16" descr="7aa641ab4ea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Рисунок 17" descr="7aa641ab4ea3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Группа 26"/>
            <p:cNvGrpSpPr>
              <a:grpSpLocks/>
            </p:cNvGrpSpPr>
            <p:nvPr/>
          </p:nvGrpSpPr>
          <p:grpSpPr bwMode="auto">
            <a:xfrm rot="16200000" flipV="1">
              <a:off x="92267" y="-130904"/>
              <a:ext cx="2140215" cy="2350506"/>
              <a:chOff x="5292080" y="2996954"/>
              <a:chExt cx="4200342" cy="4128333"/>
            </a:xfrm>
          </p:grpSpPr>
          <p:pic>
            <p:nvPicPr>
              <p:cNvPr id="12" name="Рисунок 14" descr="7aa641ab4ea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Рисунок 15" descr="7aa641ab4ea3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Группа 29"/>
            <p:cNvGrpSpPr>
              <a:grpSpLocks/>
            </p:cNvGrpSpPr>
            <p:nvPr/>
          </p:nvGrpSpPr>
          <p:grpSpPr bwMode="auto">
            <a:xfrm rot="-5400000" flipH="1" flipV="1">
              <a:off x="105146" y="4651276"/>
              <a:ext cx="2140215" cy="2350506"/>
              <a:chOff x="5292080" y="2996954"/>
              <a:chExt cx="4200342" cy="4128333"/>
            </a:xfrm>
          </p:grpSpPr>
          <p:pic>
            <p:nvPicPr>
              <p:cNvPr id="10" name="Рисунок 12" descr="7aa641ab4ea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Рисунок 13" descr="7aa641ab4ea3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" name="Рисунок 18" descr="447783695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644900"/>
            <a:ext cx="952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7E39-BFAF-4011-90EB-1CA76160376B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2284-62A0-40F1-BCAA-4DB91922A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7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3637715_2caa93e668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4437063"/>
            <a:ext cx="249237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5729288" y="4365625"/>
            <a:ext cx="3414712" cy="2828925"/>
            <a:chOff x="2258721" y="348911"/>
            <a:chExt cx="3414172" cy="2830051"/>
          </a:xfrm>
        </p:grpSpPr>
        <p:pic>
          <p:nvPicPr>
            <p:cNvPr id="4" name="Рисунок 8" descr="1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59076" flipH="1">
              <a:off x="2258721" y="759688"/>
              <a:ext cx="2242880" cy="2419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23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01135">
              <a:off x="3457451" y="624665"/>
              <a:ext cx="2185539" cy="2245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6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46128">
              <a:off x="2507791" y="348911"/>
              <a:ext cx="2447059" cy="2614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25"/>
          <p:cNvGrpSpPr>
            <a:grpSpLocks/>
          </p:cNvGrpSpPr>
          <p:nvPr/>
        </p:nvGrpSpPr>
        <p:grpSpPr bwMode="auto">
          <a:xfrm>
            <a:off x="-12700" y="-53975"/>
            <a:ext cx="9237663" cy="6950075"/>
            <a:chOff x="-12878" y="-53664"/>
            <a:chExt cx="9237959" cy="6950300"/>
          </a:xfrm>
        </p:grpSpPr>
        <p:grpSp>
          <p:nvGrpSpPr>
            <p:cNvPr id="8" name="Группа 23"/>
            <p:cNvGrpSpPr>
              <a:grpSpLocks/>
            </p:cNvGrpSpPr>
            <p:nvPr/>
          </p:nvGrpSpPr>
          <p:grpSpPr bwMode="auto">
            <a:xfrm flipV="1">
              <a:off x="7084866" y="-53664"/>
              <a:ext cx="2140215" cy="2350506"/>
              <a:chOff x="5292080" y="2996954"/>
              <a:chExt cx="4200342" cy="4128333"/>
            </a:xfrm>
          </p:grpSpPr>
          <p:pic>
            <p:nvPicPr>
              <p:cNvPr id="15" name="Рисунок 19" descr="7aa641ab4ea3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Рисунок 20" descr="7aa641ab4ea3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Группа 26"/>
            <p:cNvGrpSpPr>
              <a:grpSpLocks/>
            </p:cNvGrpSpPr>
            <p:nvPr/>
          </p:nvGrpSpPr>
          <p:grpSpPr bwMode="auto">
            <a:xfrm rot="16200000" flipV="1">
              <a:off x="92267" y="-130904"/>
              <a:ext cx="2140215" cy="2350506"/>
              <a:chOff x="5292080" y="2996954"/>
              <a:chExt cx="4200342" cy="4128333"/>
            </a:xfrm>
          </p:grpSpPr>
          <p:pic>
            <p:nvPicPr>
              <p:cNvPr id="13" name="Рисунок 17" descr="7aa641ab4ea3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Рисунок 18" descr="7aa641ab4ea3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Группа 29"/>
            <p:cNvGrpSpPr>
              <a:grpSpLocks/>
            </p:cNvGrpSpPr>
            <p:nvPr/>
          </p:nvGrpSpPr>
          <p:grpSpPr bwMode="auto">
            <a:xfrm rot="-5400000" flipH="1" flipV="1">
              <a:off x="105146" y="4651276"/>
              <a:ext cx="2140215" cy="2350506"/>
              <a:chOff x="5292080" y="2996954"/>
              <a:chExt cx="4200342" cy="4128333"/>
            </a:xfrm>
          </p:grpSpPr>
          <p:pic>
            <p:nvPicPr>
              <p:cNvPr id="11" name="Рисунок 15" descr="7aa641ab4ea3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Рисунок 16" descr="7aa641ab4ea3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" name="Рисунок 21" descr="447783695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3933825"/>
            <a:ext cx="126523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4BB4-4F68-4A05-A944-742E2A70C3DA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1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8AA6-C876-4314-BCEB-D0C8EA933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0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3637715_2caa93e668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4437063"/>
            <a:ext cx="249237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3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9053">
            <a:off x="6346825" y="4424363"/>
            <a:ext cx="2987675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-12700" y="-53975"/>
            <a:ext cx="9237663" cy="6950075"/>
            <a:chOff x="-12878" y="-53664"/>
            <a:chExt cx="9237959" cy="6950300"/>
          </a:xfrm>
        </p:grpSpPr>
        <p:grpSp>
          <p:nvGrpSpPr>
            <p:cNvPr id="5" name="Группа 23"/>
            <p:cNvGrpSpPr>
              <a:grpSpLocks/>
            </p:cNvGrpSpPr>
            <p:nvPr/>
          </p:nvGrpSpPr>
          <p:grpSpPr bwMode="auto">
            <a:xfrm flipV="1">
              <a:off x="7084866" y="-53664"/>
              <a:ext cx="2140215" cy="2350506"/>
              <a:chOff x="5292080" y="2996954"/>
              <a:chExt cx="4200342" cy="4128333"/>
            </a:xfrm>
          </p:grpSpPr>
          <p:pic>
            <p:nvPicPr>
              <p:cNvPr id="12" name="Рисунок 16" descr="7aa641ab4ea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Рисунок 17" descr="7aa641ab4ea3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Группа 26"/>
            <p:cNvGrpSpPr>
              <a:grpSpLocks/>
            </p:cNvGrpSpPr>
            <p:nvPr/>
          </p:nvGrpSpPr>
          <p:grpSpPr bwMode="auto">
            <a:xfrm rot="16200000" flipV="1">
              <a:off x="92267" y="-130904"/>
              <a:ext cx="2140215" cy="2350506"/>
              <a:chOff x="5292080" y="2996954"/>
              <a:chExt cx="4200342" cy="4128333"/>
            </a:xfrm>
          </p:grpSpPr>
          <p:pic>
            <p:nvPicPr>
              <p:cNvPr id="10" name="Рисунок 14" descr="7aa641ab4ea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Рисунок 15" descr="7aa641ab4ea3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Группа 29"/>
            <p:cNvGrpSpPr>
              <a:grpSpLocks/>
            </p:cNvGrpSpPr>
            <p:nvPr/>
          </p:nvGrpSpPr>
          <p:grpSpPr bwMode="auto">
            <a:xfrm rot="-5400000" flipH="1" flipV="1">
              <a:off x="105146" y="4651276"/>
              <a:ext cx="2140215" cy="2350506"/>
              <a:chOff x="5292080" y="2996954"/>
              <a:chExt cx="4200342" cy="4128333"/>
            </a:xfrm>
          </p:grpSpPr>
          <p:pic>
            <p:nvPicPr>
              <p:cNvPr id="8" name="Рисунок 12" descr="7aa641ab4ea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4437112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Рисунок 13" descr="7aa641ab4ea3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6150367" y="3650834"/>
                <a:ext cx="3995936" cy="26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Рисунок 18" descr="447783695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573463"/>
            <a:ext cx="11620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1F89-144A-487F-8FE4-552DB5C5A840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1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C879A-ECBC-4122-962C-6B86F8F53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8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37B742-2618-4844-BFF5-EEA700E11AE3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60F22F-D997-4F73-AFBF-5D15361E2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.gif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844824"/>
            <a:ext cx="43204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+mn-lt"/>
                <a:cs typeface="+mn-cs"/>
              </a:rPr>
              <a:t>Милые, дорогие, любимые!!!</a:t>
            </a:r>
            <a:endParaRPr lang="ru-RU" sz="6000" b="1" dirty="0">
              <a:ln w="10541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124744"/>
            <a:ext cx="4680520" cy="3960440"/>
          </a:xfrm>
        </p:spPr>
        <p:txBody>
          <a:bodyPr/>
          <a:lstStyle/>
          <a:p>
            <a:r>
              <a:rPr lang="ru-RU" dirty="0" smtClean="0"/>
              <a:t>Мы живём в век информационной технологии, поэтому информатика нужна!</a:t>
            </a:r>
            <a:endParaRPr lang="ru-RU" dirty="0"/>
          </a:p>
        </p:txBody>
      </p:sp>
      <p:pic>
        <p:nvPicPr>
          <p:cNvPr id="6146" name="Picture 2" descr="C:\Users\Takenova\Desktop\Новая папка (3)\IMG-20180304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74441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2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– цветы жизни!</a:t>
            </a:r>
            <a:endParaRPr lang="ru-RU" dirty="0"/>
          </a:p>
        </p:txBody>
      </p:sp>
      <p:pic>
        <p:nvPicPr>
          <p:cNvPr id="5122" name="Picture 2" descr="C:\Users\Takenova\Desktop\Новая папка (3)\IMG-20180304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8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908720"/>
            <a:ext cx="3024336" cy="4032448"/>
          </a:xfrm>
        </p:spPr>
        <p:txBody>
          <a:bodyPr/>
          <a:lstStyle/>
          <a:p>
            <a:r>
              <a:rPr lang="ru-RU" dirty="0" smtClean="0"/>
              <a:t>Молодым всегда у нас дорога!</a:t>
            </a:r>
            <a:endParaRPr lang="ru-RU" dirty="0"/>
          </a:p>
        </p:txBody>
      </p:sp>
      <p:pic>
        <p:nvPicPr>
          <p:cNvPr id="8194" name="Picture 2" descr="C:\Users\Takenova\Desktop\Новая папка (3)\IMG-20180304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5720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3851920" cy="3744416"/>
          </a:xfrm>
        </p:spPr>
        <p:txBody>
          <a:bodyPr/>
          <a:lstStyle/>
          <a:p>
            <a:r>
              <a:rPr lang="ru-RU" dirty="0" smtClean="0"/>
              <a:t>Улыбайтесь!!!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45719" cy="24889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Takenova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5466"/>
            <a:ext cx="4713613" cy="39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22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268760"/>
            <a:ext cx="3106688" cy="3960440"/>
          </a:xfrm>
        </p:spPr>
        <p:txBody>
          <a:bodyPr/>
          <a:lstStyle/>
          <a:p>
            <a:r>
              <a:rPr lang="ru-RU" dirty="0" smtClean="0"/>
              <a:t>Создайте праздник для себя!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68760"/>
            <a:ext cx="511256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05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836712"/>
            <a:ext cx="3240360" cy="4608512"/>
          </a:xfrm>
        </p:spPr>
        <p:txBody>
          <a:bodyPr/>
          <a:lstStyle/>
          <a:p>
            <a:r>
              <a:rPr lang="ru-RU" dirty="0" smtClean="0"/>
              <a:t>Пусть мужчины осыпают вас цветами!!!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52839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879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3610744" cy="4032448"/>
          </a:xfrm>
        </p:spPr>
        <p:txBody>
          <a:bodyPr/>
          <a:lstStyle/>
          <a:p>
            <a:r>
              <a:rPr lang="ru-RU" dirty="0" smtClean="0"/>
              <a:t>Женское счастье - …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3178844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631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24744"/>
            <a:ext cx="3456384" cy="3888432"/>
          </a:xfrm>
        </p:spPr>
        <p:txBody>
          <a:bodyPr/>
          <a:lstStyle/>
          <a:p>
            <a:r>
              <a:rPr lang="ru-RU" dirty="0" smtClean="0"/>
              <a:t>Держаться, стремиться, бороться!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6758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20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3106688" cy="4104456"/>
          </a:xfrm>
        </p:spPr>
        <p:txBody>
          <a:bodyPr/>
          <a:lstStyle/>
          <a:p>
            <a:r>
              <a:rPr lang="ru-RU" dirty="0" smtClean="0"/>
              <a:t>Школа начинается с начальных классов!!!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37052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54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052736"/>
            <a:ext cx="3168352" cy="3888432"/>
          </a:xfrm>
        </p:spPr>
        <p:txBody>
          <a:bodyPr/>
          <a:lstStyle/>
          <a:p>
            <a:r>
              <a:rPr lang="ru-RU" dirty="0" smtClean="0"/>
              <a:t>Читать, читать и ещё раз читать!!!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74441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07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5915000" cy="1257003"/>
          </a:xfrm>
        </p:spPr>
        <p:txBody>
          <a:bodyPr/>
          <a:lstStyle/>
          <a:p>
            <a:r>
              <a:rPr lang="kk-KZ" altLang="ru-RU" dirty="0" smtClean="0"/>
              <a:t>Все наши мысли, знания, дела для школы</a:t>
            </a:r>
            <a:r>
              <a:rPr lang="ru-RU" altLang="ru-RU" dirty="0" smtClean="0"/>
              <a:t>!</a:t>
            </a:r>
            <a:endParaRPr lang="ru-RU" alt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3962400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4594522"/>
          </a:xfrm>
        </p:spPr>
        <p:txBody>
          <a:bodyPr/>
          <a:lstStyle/>
          <a:p>
            <a:r>
              <a:rPr lang="ru-RU" dirty="0" smtClean="0"/>
              <a:t>Как себя настроишь, таков и будет день!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8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558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836712"/>
            <a:ext cx="3466728" cy="4248472"/>
          </a:xfrm>
        </p:spPr>
        <p:txBody>
          <a:bodyPr/>
          <a:lstStyle/>
          <a:p>
            <a:r>
              <a:rPr lang="ru-RU" dirty="0" smtClean="0"/>
              <a:t>Учиться никогда не поздно!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26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3250704" cy="4320480"/>
          </a:xfrm>
        </p:spPr>
        <p:txBody>
          <a:bodyPr/>
          <a:lstStyle/>
          <a:p>
            <a:r>
              <a:rPr lang="ru-RU" dirty="0" smtClean="0"/>
              <a:t>Будьте всегда красивы!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369588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368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09" y="79277"/>
            <a:ext cx="1116012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9277"/>
            <a:ext cx="10429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Птица на ветке цветущего дере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47850"/>
            <a:ext cx="9525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 descr="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02" y="1885965"/>
            <a:ext cx="12827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0" descr="0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9" y="5533846"/>
            <a:ext cx="118586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2" descr="Сборник поздравительных открыткок к 8 марта Любимой - Белый …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26" y="2326568"/>
            <a:ext cx="11144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4" descr="0_77fc1_e6d91847_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3429000"/>
            <a:ext cx="10763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6" descr="7aa641ab4ea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57192"/>
            <a:ext cx="2305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7" descr=" (700x669, 298Kb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023"/>
            <a:ext cx="1127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052736"/>
            <a:ext cx="3466728" cy="3586410"/>
          </a:xfrm>
        </p:spPr>
        <p:txBody>
          <a:bodyPr/>
          <a:lstStyle/>
          <a:p>
            <a:r>
              <a:rPr lang="ru-RU" dirty="0" smtClean="0"/>
              <a:t>Красота спасёт мир!!!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30173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92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семья – моё богатство!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99" y="1954968"/>
            <a:ext cx="5090601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38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052736"/>
            <a:ext cx="3312368" cy="4248472"/>
          </a:xfrm>
        </p:spPr>
        <p:txBody>
          <a:bodyPr/>
          <a:lstStyle/>
          <a:p>
            <a:r>
              <a:rPr lang="ru-RU" dirty="0" smtClean="0"/>
              <a:t>Дети – наше будущее!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36004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66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052736"/>
            <a:ext cx="3682752" cy="3888432"/>
          </a:xfrm>
        </p:spPr>
        <p:txBody>
          <a:bodyPr/>
          <a:lstStyle/>
          <a:p>
            <a:r>
              <a:rPr lang="ru-RU" dirty="0" smtClean="0"/>
              <a:t>Праздник начинается с открытия!!</a:t>
            </a:r>
            <a:endParaRPr lang="ru-RU" dirty="0"/>
          </a:p>
        </p:txBody>
      </p:sp>
      <p:pic>
        <p:nvPicPr>
          <p:cNvPr id="1026" name="Picture 2" descr="C:\Users\Takenova\Desktop\Новая папка (5)\20170304_14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524" y="1592796"/>
            <a:ext cx="48245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5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5"/>
            <a:ext cx="3960440" cy="2016224"/>
          </a:xfrm>
        </p:spPr>
        <p:txBody>
          <a:bodyPr/>
          <a:lstStyle/>
          <a:p>
            <a:r>
              <a:rPr lang="ru-RU" dirty="0" smtClean="0"/>
              <a:t>Учитель – исследователь!</a:t>
            </a:r>
            <a:endParaRPr lang="ru-RU" dirty="0"/>
          </a:p>
        </p:txBody>
      </p:sp>
      <p:pic>
        <p:nvPicPr>
          <p:cNvPr id="3074" name="Picture 2" descr="C:\Users\Takenova\Desktop\Новая папка (3)\IMG-20180304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47" y="836712"/>
            <a:ext cx="33123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0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268760"/>
            <a:ext cx="3456384" cy="3672408"/>
          </a:xfrm>
        </p:spPr>
        <p:txBody>
          <a:bodyPr/>
          <a:lstStyle/>
          <a:p>
            <a:r>
              <a:rPr lang="ru-RU" dirty="0" smtClean="0"/>
              <a:t>Изучайте три языка!!!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Takenova\Desktop\IMG_20180302_183315_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1092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50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4018458"/>
          </a:xfrm>
        </p:spPr>
        <p:txBody>
          <a:bodyPr/>
          <a:lstStyle/>
          <a:p>
            <a:r>
              <a:rPr lang="ru-RU" dirty="0" smtClean="0"/>
              <a:t>Будьте всегда красивы, любимы, очаровательны!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6004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728639"/>
      </p:ext>
    </p:extLst>
  </p:cSld>
  <p:clrMapOvr>
    <a:masterClrMapping/>
  </p:clrMapOvr>
</p:sld>
</file>

<file path=ppt/theme/theme1.xml><?xml version="1.0" encoding="utf-8"?>
<a:theme xmlns:a="http://schemas.openxmlformats.org/drawingml/2006/main" name="43250_qvQ">
  <a:themeElements>
    <a:clrScheme name="цветочная">
      <a:dk1>
        <a:srgbClr val="FF5050"/>
      </a:dk1>
      <a:lt1>
        <a:srgbClr val="FFFFCC"/>
      </a:lt1>
      <a:dk2>
        <a:srgbClr val="CC99FF"/>
      </a:dk2>
      <a:lt2>
        <a:srgbClr val="CCFFCC"/>
      </a:lt2>
      <a:accent1>
        <a:srgbClr val="33CCFF"/>
      </a:accent1>
      <a:accent2>
        <a:srgbClr val="FF66CC"/>
      </a:accent2>
      <a:accent3>
        <a:srgbClr val="99FF99"/>
      </a:accent3>
      <a:accent4>
        <a:srgbClr val="CC66FF"/>
      </a:accent4>
      <a:accent5>
        <a:srgbClr val="66FFCC"/>
      </a:accent5>
      <a:accent6>
        <a:srgbClr val="FFCC66"/>
      </a:accent6>
      <a:hlink>
        <a:srgbClr val="0000FF"/>
      </a:hlink>
      <a:folHlink>
        <a:srgbClr val="6666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43250_qvQ</Template>
  <TotalTime>87</TotalTime>
  <Words>129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43250_qvQ</vt:lpstr>
      <vt:lpstr>Презентация PowerPoint</vt:lpstr>
      <vt:lpstr>Презентация PowerPoint</vt:lpstr>
      <vt:lpstr>Красота спасёт мир!!!</vt:lpstr>
      <vt:lpstr>Моя семья – моё богатство!</vt:lpstr>
      <vt:lpstr>Дети – наше будущее!</vt:lpstr>
      <vt:lpstr>Праздник начинается с открытия!!</vt:lpstr>
      <vt:lpstr>Презентация PowerPoint</vt:lpstr>
      <vt:lpstr>Изучайте три языка!!!</vt:lpstr>
      <vt:lpstr>Будьте всегда красивы, любимы, очаровательны!</vt:lpstr>
      <vt:lpstr>Мы живём в век информационной технологии, поэтому информатика нужна!</vt:lpstr>
      <vt:lpstr>Дети – цветы жизни!</vt:lpstr>
      <vt:lpstr>Молодым всегда у нас дорога!</vt:lpstr>
      <vt:lpstr>Улыбайтесь!!!</vt:lpstr>
      <vt:lpstr>Создайте праздник для себя!</vt:lpstr>
      <vt:lpstr>Пусть мужчины осыпают вас цветами!!!</vt:lpstr>
      <vt:lpstr>Женское счастье - …</vt:lpstr>
      <vt:lpstr>Держаться, стремиться, бороться!</vt:lpstr>
      <vt:lpstr>Школа начинается с начальных классов!!!</vt:lpstr>
      <vt:lpstr>Читать, читать и ещё раз читать!!!</vt:lpstr>
      <vt:lpstr>Как себя настроишь, таков и будет день!</vt:lpstr>
      <vt:lpstr>Учиться никогда не поздно!</vt:lpstr>
      <vt:lpstr>Будьте всегда красивы!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Takenova Aidana</dc:creator>
  <cp:lastModifiedBy>Takenova Aidana</cp:lastModifiedBy>
  <cp:revision>11</cp:revision>
  <dcterms:created xsi:type="dcterms:W3CDTF">2018-03-02T09:45:26Z</dcterms:created>
  <dcterms:modified xsi:type="dcterms:W3CDTF">2018-03-06T02:54:48Z</dcterms:modified>
</cp:coreProperties>
</file>